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2019.12.01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01912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944" y="2238523"/>
            <a:ext cx="5477435" cy="273871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646" y="1514420"/>
            <a:ext cx="5370354" cy="374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6</cp:revision>
  <dcterms:created xsi:type="dcterms:W3CDTF">2019-11-26T11:57:34Z</dcterms:created>
  <dcterms:modified xsi:type="dcterms:W3CDTF">2019-12-09T06:02:39Z</dcterms:modified>
</cp:coreProperties>
</file>

<file path=docProps/thumbnail.jpeg>
</file>